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67" r:id="rId4"/>
    <p:sldMasterId id="2147493480" r:id="rId5"/>
    <p:sldMasterId id="2147493598" r:id="rId6"/>
  </p:sldMasterIdLst>
  <p:notesMasterIdLst>
    <p:notesMasterId r:id="rId15"/>
  </p:notesMasterIdLst>
  <p:sldIdLst>
    <p:sldId id="277" r:id="rId7"/>
    <p:sldId id="266" r:id="rId8"/>
    <p:sldId id="275" r:id="rId9"/>
    <p:sldId id="276" r:id="rId10"/>
    <p:sldId id="267" r:id="rId11"/>
    <p:sldId id="268" r:id="rId12"/>
    <p:sldId id="269" r:id="rId13"/>
    <p:sldId id="278" r:id="rId14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hua Leath" initials="JL" lastIdx="13" clrIdx="0">
    <p:extLst>
      <p:ext uri="{19B8F6BF-5375-455C-9EA6-DF929625EA0E}">
        <p15:presenceInfo xmlns:p15="http://schemas.microsoft.com/office/powerpoint/2012/main" userId="0ae9c7ec894466ee" providerId="Windows Live"/>
      </p:ext>
    </p:extLst>
  </p:cmAuthor>
  <p:cmAuthor id="2" name="Wade Hickle" initials="WH" lastIdx="9" clrIdx="1">
    <p:extLst>
      <p:ext uri="{19B8F6BF-5375-455C-9EA6-DF929625EA0E}">
        <p15:presenceInfo xmlns:p15="http://schemas.microsoft.com/office/powerpoint/2012/main" userId="Wade Hickl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53F"/>
    <a:srgbClr val="84B121"/>
    <a:srgbClr val="0054AA"/>
    <a:srgbClr val="FFFFFF"/>
    <a:srgbClr val="3836EB"/>
    <a:srgbClr val="A533EB"/>
    <a:srgbClr val="1DBEEB"/>
    <a:srgbClr val="1DBE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 autoAdjust="0"/>
  </p:normalViewPr>
  <p:slideViewPr>
    <p:cSldViewPr snapToGrid="0" snapToObjects="1" showGuides="1">
      <p:cViewPr varScale="1">
        <p:scale>
          <a:sx n="139" d="100"/>
          <a:sy n="139" d="100"/>
        </p:scale>
        <p:origin x="126" y="246"/>
      </p:cViewPr>
      <p:guideLst>
        <p:guide orient="horz" pos="159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51" d="100"/>
          <a:sy n="51" d="100"/>
        </p:scale>
        <p:origin x="1709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AAFD452-C910-4C65-9B63-E7243A6DBB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941584-9AD4-4499-94D1-5674A28C343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14ED5E8-BE63-4082-A843-7F794CEF3C4B}" type="datetimeFigureOut">
              <a:rPr lang="en-US"/>
              <a:pPr>
                <a:defRPr/>
              </a:pPr>
              <a:t>8/16/2019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5481D9B-557F-4253-963A-6660BA823D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D18A2BB-A39E-40F3-B36B-132F462A8B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5017B2-BA97-4CA7-976E-29258B90249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62E333-46A5-4555-A00D-D475DE5BA9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629C088-60B9-4A4B-8F10-A970A2772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8437C49-18D9-4DA3-A674-48CAE4181100}"/>
              </a:ext>
            </a:extLst>
          </p:cNvPr>
          <p:cNvCxnSpPr/>
          <p:nvPr userDrawn="1"/>
        </p:nvCxnSpPr>
        <p:spPr>
          <a:xfrm>
            <a:off x="457200" y="750888"/>
            <a:ext cx="8229600" cy="0"/>
          </a:xfrm>
          <a:prstGeom prst="line">
            <a:avLst/>
          </a:prstGeom>
          <a:ln w="127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59038"/>
            <a:ext cx="7772400" cy="491462"/>
          </a:xfrm>
          <a:prstGeom prst="rect">
            <a:avLst/>
          </a:prstGeom>
        </p:spPr>
        <p:txBody>
          <a:bodyPr lIns="0"/>
          <a:lstStyle>
            <a:lvl1pPr algn="l"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763475"/>
            <a:ext cx="7772400" cy="427768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14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7200" y="1431985"/>
            <a:ext cx="8229600" cy="3096883"/>
          </a:xfrm>
          <a:prstGeom prst="rect">
            <a:avLst/>
          </a:prstGeom>
        </p:spPr>
        <p:txBody>
          <a:bodyPr lIns="0">
            <a:normAutofit/>
          </a:bodyPr>
          <a:lstStyle>
            <a:lvl1pPr marL="173038" indent="-173038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 2" panose="05020102010507070707" pitchFamily="18" charset="2"/>
              <a:buChar char=""/>
              <a:defRPr sz="14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4488" indent="-17145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457200" indent="-111125">
              <a:spcBef>
                <a:spcPts val="0"/>
              </a:spcBef>
              <a:spcAft>
                <a:spcPts val="300"/>
              </a:spcAft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87482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ullets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CE8D223-4A23-4FE2-B1AD-EB52B59E2488}"/>
              </a:ext>
            </a:extLst>
          </p:cNvPr>
          <p:cNvCxnSpPr/>
          <p:nvPr userDrawn="1"/>
        </p:nvCxnSpPr>
        <p:spPr>
          <a:xfrm>
            <a:off x="457200" y="750888"/>
            <a:ext cx="8229600" cy="0"/>
          </a:xfrm>
          <a:prstGeom prst="line">
            <a:avLst/>
          </a:prstGeom>
          <a:ln w="127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59038"/>
            <a:ext cx="7772400" cy="491462"/>
          </a:xfrm>
          <a:prstGeom prst="rect">
            <a:avLst/>
          </a:prstGeom>
        </p:spPr>
        <p:txBody>
          <a:bodyPr lIns="0"/>
          <a:lstStyle>
            <a:lvl1pPr algn="l"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763475"/>
            <a:ext cx="7772400" cy="427768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14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7200" y="1431985"/>
            <a:ext cx="5503653" cy="3096883"/>
          </a:xfrm>
          <a:prstGeom prst="rect">
            <a:avLst/>
          </a:prstGeom>
        </p:spPr>
        <p:txBody>
          <a:bodyPr lIns="0">
            <a:normAutofit/>
          </a:bodyPr>
          <a:lstStyle>
            <a:lvl1pPr marL="173038" indent="-173038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100000"/>
              <a:buFont typeface="Wingdings 2" panose="05020102010507070707" pitchFamily="18" charset="2"/>
              <a:buChar char=""/>
              <a:defRPr sz="1400" b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4488" indent="-171450">
              <a:spcBef>
                <a:spcPts val="0"/>
              </a:spcBef>
              <a:spcAft>
                <a:spcPts val="600"/>
              </a:spcAft>
              <a:buClr>
                <a:schemeClr val="tx1">
                  <a:lumMod val="50000"/>
                  <a:lumOff val="50000"/>
                </a:schemeClr>
              </a:buClr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457200" indent="-111125">
              <a:spcBef>
                <a:spcPts val="0"/>
              </a:spcBef>
              <a:spcAft>
                <a:spcPts val="300"/>
              </a:spcAft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159260" y="1027113"/>
            <a:ext cx="2733915" cy="3502025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79799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47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1858048"/>
            <a:ext cx="7315200" cy="1430338"/>
          </a:xfrm>
        </p:spPr>
        <p:txBody>
          <a:bodyPr anchor="ctr" anchorCtr="1"/>
          <a:lstStyle>
            <a:lvl1pPr marL="0" indent="0" algn="ctr">
              <a:buFontTx/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4429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65827" y="1635784"/>
            <a:ext cx="4748200" cy="1871933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3600"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350685" y="831529"/>
            <a:ext cx="3530668" cy="3404241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99408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59794F7-6C35-4EC0-A673-D6407512EF73}"/>
              </a:ext>
            </a:extLst>
          </p:cNvPr>
          <p:cNvCxnSpPr/>
          <p:nvPr userDrawn="1"/>
        </p:nvCxnSpPr>
        <p:spPr>
          <a:xfrm>
            <a:off x="457200" y="750888"/>
            <a:ext cx="8229600" cy="0"/>
          </a:xfrm>
          <a:prstGeom prst="line">
            <a:avLst/>
          </a:prstGeom>
          <a:ln w="12700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57200" y="259038"/>
            <a:ext cx="7772400" cy="491462"/>
          </a:xfrm>
          <a:prstGeom prst="rect">
            <a:avLst/>
          </a:prstGeom>
        </p:spPr>
        <p:txBody>
          <a:bodyPr lIns="0"/>
          <a:lstStyle>
            <a:lvl1pPr algn="l">
              <a:defRPr sz="28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457200" y="763475"/>
            <a:ext cx="7772400" cy="427768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1400" b="0" baseline="0">
                <a:solidFill>
                  <a:srgbClr val="6465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4024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bg>
      <p:bgPr>
        <a:solidFill>
          <a:srgbClr val="0054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5522" y="1458263"/>
            <a:ext cx="5505332" cy="1388454"/>
          </a:xfrm>
          <a:prstGeom prst="rect">
            <a:avLst/>
          </a:prstGeom>
        </p:spPr>
        <p:txBody>
          <a:bodyPr lIns="0">
            <a:no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sz="4800" b="0" i="0" baseline="0">
                <a:solidFill>
                  <a:schemeClr val="bg1"/>
                </a:solidFill>
                <a:latin typeface="Arial-BoldMT"/>
                <a:cs typeface="Arial-BoldM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5521" y="2984087"/>
            <a:ext cx="5505333" cy="423356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228272" y="1190444"/>
            <a:ext cx="2466466" cy="37869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90769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ppt.footer.jpg">
            <a:extLst>
              <a:ext uri="{FF2B5EF4-FFF2-40B4-BE49-F238E27FC236}">
                <a16:creationId xmlns:a16="http://schemas.microsoft.com/office/drawing/2014/main" id="{B4AB1FCC-BEE4-4695-ABE9-5728909F376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24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593" r:id="rId1"/>
    <p:sldLayoutId id="2147493594" r:id="rId2"/>
    <p:sldLayoutId id="2147493591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5A5C422E-2BED-411C-B920-0EEA39317CA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DE94252A-AE4E-4AC9-A640-AFD6C5CF17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E939-42A9-48FD-A0F0-F0A70E9C28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2E415E3-6DBF-4A67-8953-50BEEFEE24FC}" type="datetimeFigureOut">
              <a:rPr lang="en-US" altLang="en-US"/>
              <a:pPr>
                <a:defRPr/>
              </a:pPr>
              <a:t>8/16/2019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C3A48-5BAF-4344-9A36-70F333757C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EC177-99EE-440D-87D8-748B5370E0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0E85928-44EB-4AAF-A8BD-6DD60C40FB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3079" name="Picture 6" descr="ppt.facet.full.bkgrd.jpg">
            <a:extLst>
              <a:ext uri="{FF2B5EF4-FFF2-40B4-BE49-F238E27FC236}">
                <a16:creationId xmlns:a16="http://schemas.microsoft.com/office/drawing/2014/main" id="{50079284-2F87-48A7-B1C1-88821D451CE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595" r:id="rId1"/>
    <p:sldLayoutId id="2147493596" r:id="rId2"/>
    <p:sldLayoutId id="2147493597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ppt.cover.1.jpg">
            <a:extLst>
              <a:ext uri="{FF2B5EF4-FFF2-40B4-BE49-F238E27FC236}">
                <a16:creationId xmlns:a16="http://schemas.microsoft.com/office/drawing/2014/main" id="{523C9585-ED7F-4C3E-977F-B4D4F7DA57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F9861C2-5597-463D-90B3-EA1F026ECFC2}"/>
              </a:ext>
            </a:extLst>
          </p:cNvPr>
          <p:cNvSpPr txBox="1">
            <a:spLocks/>
          </p:cNvSpPr>
          <p:nvPr userDrawn="1"/>
        </p:nvSpPr>
        <p:spPr>
          <a:xfrm>
            <a:off x="457200" y="4541838"/>
            <a:ext cx="2133600" cy="601662"/>
          </a:xfrm>
          <a:prstGeom prst="rect">
            <a:avLst/>
          </a:prstGeom>
        </p:spPr>
        <p:txBody>
          <a:bodyPr l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rgbClr val="0056B9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motoman.com</a:t>
            </a:r>
          </a:p>
        </p:txBody>
      </p:sp>
      <p:sp>
        <p:nvSpPr>
          <p:cNvPr id="1028" name="TextBox 1">
            <a:extLst>
              <a:ext uri="{FF2B5EF4-FFF2-40B4-BE49-F238E27FC236}">
                <a16:creationId xmlns:a16="http://schemas.microsoft.com/office/drawing/2014/main" id="{4C2132CB-11D6-40DC-BA5A-81CFF4E5677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38313" y="4770438"/>
            <a:ext cx="27178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700">
                <a:solidFill>
                  <a:srgbClr val="7F7F7F"/>
                </a:solidFill>
                <a:cs typeface="Arial" panose="020B0604020202020204" pitchFamily="34" charset="0"/>
              </a:rPr>
              <a:t>© 2017 Yaskawa America, Inc. | Motoman Robotics Div.</a:t>
            </a:r>
          </a:p>
        </p:txBody>
      </p:sp>
    </p:spTree>
    <p:extLst>
      <p:ext uri="{BB962C8B-B14F-4D97-AF65-F5344CB8AC3E}">
        <p14:creationId xmlns:p14="http://schemas.microsoft.com/office/powerpoint/2010/main" val="969933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599" r:id="rId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79FF4152-F6D0-4616-B88E-C00831A8B462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455613" y="1458913"/>
            <a:ext cx="5505450" cy="1387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Aft>
                <a:spcPct val="0"/>
              </a:spcAft>
            </a:pPr>
            <a:r>
              <a:rPr lang="en-US" altLang="en-US" sz="4000" dirty="0" smtClean="0">
                <a:latin typeface="Arial" panose="020B0604020202020204" pitchFamily="34" charset="0"/>
              </a:rPr>
              <a:t>RM-2 Alignment notes</a:t>
            </a:r>
            <a:endParaRPr lang="en-US" altLang="en-US" sz="4000" dirty="0">
              <a:latin typeface="Arial" panose="020B0604020202020204" pitchFamily="34" charset="0"/>
            </a:endParaRPr>
          </a:p>
        </p:txBody>
      </p:sp>
      <p:sp>
        <p:nvSpPr>
          <p:cNvPr id="11267" name="Subtitle 2">
            <a:extLst>
              <a:ext uri="{FF2B5EF4-FFF2-40B4-BE49-F238E27FC236}">
                <a16:creationId xmlns:a16="http://schemas.microsoft.com/office/drawing/2014/main" id="{76A30FEC-D02D-48E4-A673-0304DCEDB2F6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auto">
          <a:xfrm>
            <a:off x="455613" y="2984500"/>
            <a:ext cx="5505450" cy="422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alt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Alberto H. Gay</a:t>
            </a:r>
          </a:p>
          <a:p>
            <a:pPr eaLnBrk="1" hangingPunct="1"/>
            <a:r>
              <a:rPr lang="en-US" alt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5/15/2019</a:t>
            </a:r>
            <a:endParaRPr lang="en-US" alt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8" name="Picture Placeholder 8">
            <a:extLst>
              <a:ext uri="{FF2B5EF4-FFF2-40B4-BE49-F238E27FC236}">
                <a16:creationId xmlns:a16="http://schemas.microsoft.com/office/drawing/2014/main" id="{9684896F-3424-4950-92E1-39AF5A26C8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 bwMode="auto">
          <a:xfrm>
            <a:off x="6227763" y="1190625"/>
            <a:ext cx="2466975" cy="3786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TextBox 1"/>
          <p:cNvSpPr txBox="1"/>
          <p:nvPr/>
        </p:nvSpPr>
        <p:spPr>
          <a:xfrm>
            <a:off x="4276366" y="4774168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Confidential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07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Spread Offset and Yaw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78181" y="4803986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Confidential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70" y="1204218"/>
            <a:ext cx="7102069" cy="3410244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2784451" y="1773798"/>
            <a:ext cx="3368842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987609" y="1498791"/>
            <a:ext cx="8456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Spread</a:t>
            </a:r>
            <a:endParaRPr lang="en-US" sz="14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7501293" y="1890677"/>
            <a:ext cx="0" cy="18288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543321" y="2651188"/>
            <a:ext cx="6590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Offset</a:t>
            </a:r>
            <a:endParaRPr lang="en-US" sz="1400" dirty="0"/>
          </a:p>
        </p:txBody>
      </p:sp>
      <p:sp>
        <p:nvSpPr>
          <p:cNvPr id="23" name="Curved Right Arrow 22"/>
          <p:cNvSpPr/>
          <p:nvPr/>
        </p:nvSpPr>
        <p:spPr>
          <a:xfrm>
            <a:off x="1299411" y="1948024"/>
            <a:ext cx="717769" cy="1886861"/>
          </a:xfrm>
          <a:prstGeom prst="curvedRigh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urved Right Arrow 23"/>
          <p:cNvSpPr/>
          <p:nvPr/>
        </p:nvSpPr>
        <p:spPr>
          <a:xfrm rot="10800000">
            <a:off x="6405820" y="1794135"/>
            <a:ext cx="717769" cy="1886861"/>
          </a:xfrm>
          <a:prstGeom prst="curvedRigh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42036" y="3819970"/>
            <a:ext cx="6325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Yaw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6448445" y="3814259"/>
            <a:ext cx="6325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Yaw</a:t>
            </a:r>
            <a:endParaRPr lang="en-US" sz="14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457200" y="2805077"/>
            <a:ext cx="700534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75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Elevation and Pitch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977359"/>
            <a:ext cx="7356764" cy="3532543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864524" y="2742503"/>
            <a:ext cx="7090756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984374" y="2161309"/>
            <a:ext cx="58189" cy="132172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071657" y="2588614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Elevation</a:t>
            </a:r>
            <a:endParaRPr lang="en-US" sz="1400" dirty="0"/>
          </a:p>
        </p:txBody>
      </p:sp>
      <p:sp>
        <p:nvSpPr>
          <p:cNvPr id="19" name="Curved Down Arrow 18"/>
          <p:cNvSpPr/>
          <p:nvPr/>
        </p:nvSpPr>
        <p:spPr>
          <a:xfrm>
            <a:off x="1197033" y="1795901"/>
            <a:ext cx="1255222" cy="540328"/>
          </a:xfrm>
          <a:prstGeom prst="curved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19151" y="1466933"/>
            <a:ext cx="6109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Pitch</a:t>
            </a:r>
            <a:endParaRPr lang="en-US" sz="1400" dirty="0"/>
          </a:p>
        </p:txBody>
      </p:sp>
      <p:sp>
        <p:nvSpPr>
          <p:cNvPr id="21" name="Curved Down Arrow 20"/>
          <p:cNvSpPr/>
          <p:nvPr/>
        </p:nvSpPr>
        <p:spPr>
          <a:xfrm>
            <a:off x="6496396" y="1891145"/>
            <a:ext cx="1255222" cy="540328"/>
          </a:xfrm>
          <a:prstGeom prst="curved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18514" y="1562177"/>
            <a:ext cx="6109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Pitch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3778181" y="4803986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Confidential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4524" y="4100388"/>
            <a:ext cx="22054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Note:  Headstock is hard mounted – target it 90 +/- 0.5 degrees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0070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Roll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47" y="1204218"/>
            <a:ext cx="6867981" cy="3297841"/>
          </a:xfrm>
          <a:prstGeom prst="rect">
            <a:avLst/>
          </a:prstGeom>
        </p:spPr>
      </p:pic>
      <p:sp>
        <p:nvSpPr>
          <p:cNvPr id="10" name="Curved Down Arrow 9"/>
          <p:cNvSpPr/>
          <p:nvPr/>
        </p:nvSpPr>
        <p:spPr>
          <a:xfrm>
            <a:off x="3562003" y="1679171"/>
            <a:ext cx="1932709" cy="720249"/>
          </a:xfrm>
          <a:prstGeom prst="curvedDown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49257" y="1340154"/>
            <a:ext cx="558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Roll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3778181" y="4803986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Confidential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92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Setup and </a:t>
            </a:r>
            <a:r>
              <a:rPr lang="en-US" dirty="0" smtClean="0"/>
              <a:t>Installation - Step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Eliminates discrepancies in Spread (critical), Offset, and Yaw (critical)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Chalk the floor.  Mark the location of the outside edges of the striker plates(option) or columns as shown</a:t>
            </a:r>
          </a:p>
          <a:p>
            <a:r>
              <a:rPr lang="en-US" sz="1600" dirty="0" smtClean="0"/>
              <a:t>Use chemical anchor and striker plates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78181" y="4803986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Confidential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04659" y="1529949"/>
            <a:ext cx="4196144" cy="201488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6932023" y="1045029"/>
            <a:ext cx="15414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062652" y="3992881"/>
            <a:ext cx="15414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454537" y="750500"/>
            <a:ext cx="0" cy="35481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142843" y="4223833"/>
            <a:ext cx="1184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Chalk lines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0225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Setup and </a:t>
            </a:r>
            <a:r>
              <a:rPr lang="en-US" dirty="0" smtClean="0"/>
              <a:t>Installation - Step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Eliminates pitch (critical) and roll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Use Machinist’s level on column face plate</a:t>
            </a:r>
          </a:p>
          <a:p>
            <a:r>
              <a:rPr lang="en-US" dirty="0" smtClean="0"/>
              <a:t>Use the base leveling bolts to level each column in both planes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78181" y="4803986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Confidential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829" y="142875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16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Setup and </a:t>
            </a:r>
            <a:r>
              <a:rPr lang="en-US" dirty="0" smtClean="0"/>
              <a:t>Installation - Step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Eliminates elevation issues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Uses height features on each column</a:t>
            </a:r>
          </a:p>
          <a:p>
            <a:r>
              <a:rPr lang="en-US" sz="1600" dirty="0" smtClean="0"/>
              <a:t>Use a laser level to determine height of each column relative to the other</a:t>
            </a:r>
          </a:p>
          <a:p>
            <a:r>
              <a:rPr lang="en-US" sz="1600" dirty="0" smtClean="0"/>
              <a:t>Adjust leveling bolts as required to get both columns at the same elevation</a:t>
            </a:r>
          </a:p>
          <a:p>
            <a:r>
              <a:rPr lang="en-US" sz="1600" dirty="0" smtClean="0"/>
              <a:t>Verify and adjust column level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3778181" y="4803986"/>
            <a:ext cx="1130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Confidential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016" y="977360"/>
            <a:ext cx="2967624" cy="296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75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Setup and installation – Step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ADJUST HARD STOPS!!!!!</a:t>
            </a:r>
          </a:p>
          <a:p>
            <a:r>
              <a:rPr lang="en-US" dirty="0" smtClean="0"/>
              <a:t>On 1255 and larger positioners make sure the headstock and tailstock hard stops are hitting at the same time.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560639495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8 Yaskawa PPT-template-FNL.potx" id="{1A0E9113-3553-4E2D-9AC8-7BBF33464367}" vid="{EA7E72CB-EC56-44E3-BA45-D7053332D112}"/>
    </a:ext>
  </a:extLst>
</a:theme>
</file>

<file path=ppt/theme/theme2.xml><?xml version="1.0" encoding="utf-8"?>
<a:theme xmlns:a="http://schemas.openxmlformats.org/drawingml/2006/main" name="Divider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8 Yaskawa PPT-template-FNL.potx" id="{1A0E9113-3553-4E2D-9AC8-7BBF33464367}" vid="{E6F3DC88-2CA3-4ADB-A59A-63B9DFCBD043}"/>
    </a:ext>
  </a:extLst>
</a:theme>
</file>

<file path=ppt/theme/theme3.xml><?xml version="1.0" encoding="utf-8"?>
<a:theme xmlns:a="http://schemas.openxmlformats.org/drawingml/2006/main" name="Title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8 Yaskawa PPT-template-FNL.potx" id="{1A0E9113-3553-4E2D-9AC8-7BBF33464367}" vid="{AA9A796C-D76B-46CE-AC00-7241E5ABE25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7a93edc-5cec-4ced-9fbd-c0a41bc5cb18">
      <UserInfo>
        <DisplayName>Roger Christian</DisplayName>
        <AccountId>30</AccountId>
        <AccountType/>
      </UserInfo>
      <UserInfo>
        <DisplayName>John Elliott</DisplayName>
        <AccountId>200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73C42BCC08474BAE0D3460543F6ED6" ma:contentTypeVersion="7" ma:contentTypeDescription="Create a new document." ma:contentTypeScope="" ma:versionID="9b761a4ace3bdc91484d926f2c0d0a5a">
  <xsd:schema xmlns:xsd="http://www.w3.org/2001/XMLSchema" xmlns:xs="http://www.w3.org/2001/XMLSchema" xmlns:p="http://schemas.microsoft.com/office/2006/metadata/properties" xmlns:ns2="17a93edc-5cec-4ced-9fbd-c0a41bc5cb18" xmlns:ns3="2fbfadd9-4808-4979-b6fc-1e95402231fe" targetNamespace="http://schemas.microsoft.com/office/2006/metadata/properties" ma:root="true" ma:fieldsID="57ef3a26c47835101473f6a3305925d1" ns2:_="" ns3:_="">
    <xsd:import namespace="17a93edc-5cec-4ced-9fbd-c0a41bc5cb18"/>
    <xsd:import namespace="2fbfadd9-4808-4979-b6fc-1e95402231f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a93edc-5cec-4ced-9fbd-c0a41bc5cb1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bfadd9-4808-4979-b6fc-1e95402231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3F76CA-0D84-4D55-B77D-637273F0907D}">
  <ds:schemaRefs>
    <ds:schemaRef ds:uri="17a93edc-5cec-4ced-9fbd-c0a41bc5cb18"/>
    <ds:schemaRef ds:uri="http://purl.org/dc/elements/1.1/"/>
    <ds:schemaRef ds:uri="2fbfadd9-4808-4979-b6fc-1e95402231fe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2006/metadata/properti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DEEAE9AE-F236-476F-A1B4-A4139374D3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a93edc-5cec-4ced-9fbd-c0a41bc5cb18"/>
    <ds:schemaRef ds:uri="2fbfadd9-4808-4979-b6fc-1e95402231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B5BFB93-7BF5-4136-AB2F-FED9BEF7A5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2018 Yaskawa PPT-template-FNL</Template>
  <TotalTime>498</TotalTime>
  <Words>201</Words>
  <Application>Microsoft Office PowerPoint</Application>
  <PresentationFormat>On-screen Show (16:9)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MS PGothic</vt:lpstr>
      <vt:lpstr>MS PGothic</vt:lpstr>
      <vt:lpstr>Arial</vt:lpstr>
      <vt:lpstr>Arial-BoldMT</vt:lpstr>
      <vt:lpstr>Calibri</vt:lpstr>
      <vt:lpstr>Wingdings 2</vt:lpstr>
      <vt:lpstr>Content Master</vt:lpstr>
      <vt:lpstr>Divider Master</vt:lpstr>
      <vt:lpstr>Title Master</vt:lpstr>
      <vt:lpstr>RM-2 Alignment notes</vt:lpstr>
      <vt:lpstr>Spread Offset and Yaw</vt:lpstr>
      <vt:lpstr>Elevation and Pitch</vt:lpstr>
      <vt:lpstr>Roll</vt:lpstr>
      <vt:lpstr>Setup and Installation - Step 1</vt:lpstr>
      <vt:lpstr>Setup and Installation - Step 2</vt:lpstr>
      <vt:lpstr>Setup and Installation - Step 3</vt:lpstr>
      <vt:lpstr>Setup and installation – Step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Alberto Gay</dc:creator>
  <cp:lastModifiedBy>Alberto Gay</cp:lastModifiedBy>
  <cp:revision>67</cp:revision>
  <dcterms:created xsi:type="dcterms:W3CDTF">2019-03-04T19:26:22Z</dcterms:created>
  <dcterms:modified xsi:type="dcterms:W3CDTF">2019-08-16T14:50:26Z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0x0101008473C42BCC08474BAE0D3460543F6ED6</vt:lpwstr>
  </property>
</Properties>
</file>