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50" r:id="rId4"/>
    <p:sldMasterId id="2147483652" r:id="rId5"/>
    <p:sldMasterId id="2147483673" r:id="rId6"/>
  </p:sldMasterIdLst>
  <p:notesMasterIdLst>
    <p:notesMasterId r:id="rId31"/>
  </p:notesMasterIdLst>
  <p:handoutMasterIdLst>
    <p:handoutMasterId r:id="rId32"/>
  </p:handoutMasterIdLst>
  <p:sldIdLst>
    <p:sldId id="267" r:id="rId7"/>
    <p:sldId id="268" r:id="rId8"/>
    <p:sldId id="270" r:id="rId9"/>
    <p:sldId id="273" r:id="rId10"/>
    <p:sldId id="393" r:id="rId11"/>
    <p:sldId id="405" r:id="rId12"/>
    <p:sldId id="409" r:id="rId13"/>
    <p:sldId id="406" r:id="rId14"/>
    <p:sldId id="396" r:id="rId15"/>
    <p:sldId id="410" r:id="rId16"/>
    <p:sldId id="413" r:id="rId17"/>
    <p:sldId id="421" r:id="rId18"/>
    <p:sldId id="411" r:id="rId19"/>
    <p:sldId id="422" r:id="rId20"/>
    <p:sldId id="412" r:id="rId21"/>
    <p:sldId id="424" r:id="rId22"/>
    <p:sldId id="418" r:id="rId23"/>
    <p:sldId id="423" r:id="rId24"/>
    <p:sldId id="407" r:id="rId25"/>
    <p:sldId id="414" r:id="rId26"/>
    <p:sldId id="415" r:id="rId27"/>
    <p:sldId id="425" r:id="rId28"/>
    <p:sldId id="416" r:id="rId29"/>
    <p:sldId id="272" r:id="rId30"/>
  </p:sldIdLst>
  <p:sldSz cx="12192000" cy="6858000"/>
  <p:notesSz cx="6858000" cy="9144000"/>
  <p:embeddedFontLst>
    <p:embeddedFont>
      <p:font typeface="Arial Black" panose="020B0A04020102020204" pitchFamily="34" charset="0"/>
      <p:bold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B3"/>
    <a:srgbClr val="010040"/>
    <a:srgbClr val="000040"/>
    <a:srgbClr val="C2D836"/>
    <a:srgbClr val="84B141"/>
    <a:srgbClr val="A0D565"/>
    <a:srgbClr val="002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44" autoAdjust="0"/>
    <p:restoredTop sz="94660"/>
  </p:normalViewPr>
  <p:slideViewPr>
    <p:cSldViewPr snapToGrid="0">
      <p:cViewPr varScale="1">
        <p:scale>
          <a:sx n="75" d="100"/>
          <a:sy n="75" d="100"/>
        </p:scale>
        <p:origin x="1277" y="43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ayla Wear" userId="291259c2-ff69-4cfb-aaa4-93bda1cdf219" providerId="ADAL" clId="{907282BC-6651-4131-BE34-058957C8E17D}"/>
    <pc:docChg chg="modSld">
      <pc:chgData name="Mikayla Wear" userId="291259c2-ff69-4cfb-aaa4-93bda1cdf219" providerId="ADAL" clId="{907282BC-6651-4131-BE34-058957C8E17D}" dt="2024-10-28T16:42:06.440" v="0" actId="1036"/>
      <pc:docMkLst>
        <pc:docMk/>
      </pc:docMkLst>
      <pc:sldChg chg="modSp mod">
        <pc:chgData name="Mikayla Wear" userId="291259c2-ff69-4cfb-aaa4-93bda1cdf219" providerId="ADAL" clId="{907282BC-6651-4131-BE34-058957C8E17D}" dt="2024-10-28T16:42:06.440" v="0" actId="1036"/>
        <pc:sldMkLst>
          <pc:docMk/>
          <pc:sldMk cId="3658728050" sldId="411"/>
        </pc:sldMkLst>
      </pc:sldChg>
    </pc:docChg>
  </pc:docChgLst>
  <pc:docChgLst>
    <pc:chgData name="Mikayla Wear" userId="291259c2-ff69-4cfb-aaa4-93bda1cdf219" providerId="ADAL" clId="{78FF471E-A047-4DE8-A40C-2303020E895C}"/>
    <pc:docChg chg="modSld">
      <pc:chgData name="Mikayla Wear" userId="291259c2-ff69-4cfb-aaa4-93bda1cdf219" providerId="ADAL" clId="{78FF471E-A047-4DE8-A40C-2303020E895C}" dt="2025-09-08T19:00:27.997" v="1" actId="20577"/>
      <pc:docMkLst>
        <pc:docMk/>
      </pc:docMkLst>
      <pc:sldChg chg="modSp mod">
        <pc:chgData name="Mikayla Wear" userId="291259c2-ff69-4cfb-aaa4-93bda1cdf219" providerId="ADAL" clId="{78FF471E-A047-4DE8-A40C-2303020E895C}" dt="2025-09-08T19:00:27.997" v="1" actId="20577"/>
        <pc:sldMkLst>
          <pc:docMk/>
          <pc:sldMk cId="2669822595" sldId="393"/>
        </pc:sldMkLst>
        <pc:spChg chg="mod">
          <ac:chgData name="Mikayla Wear" userId="291259c2-ff69-4cfb-aaa4-93bda1cdf219" providerId="ADAL" clId="{78FF471E-A047-4DE8-A40C-2303020E895C}" dt="2025-09-08T19:00:27.997" v="1" actId="20577"/>
          <ac:spMkLst>
            <pc:docMk/>
            <pc:sldMk cId="2669822595" sldId="393"/>
            <ac:spMk id="7" creationId="{1916DAD1-1257-4205-A5D0-D185E6DD0D06}"/>
          </ac:spMkLst>
        </pc:spChg>
      </pc:sldChg>
    </pc:docChg>
  </pc:docChgLst>
  <pc:docChgLst>
    <pc:chgData name="Mikayla Wear" userId="291259c2-ff69-4cfb-aaa4-93bda1cdf219" providerId="ADAL" clId="{E14D0A28-45E4-4A7B-9A91-0D81EF9FBCC3}"/>
    <pc:docChg chg="delSld modSld">
      <pc:chgData name="Mikayla Wear" userId="291259c2-ff69-4cfb-aaa4-93bda1cdf219" providerId="ADAL" clId="{E14D0A28-45E4-4A7B-9A91-0D81EF9FBCC3}" dt="2024-09-27T13:38:19.468" v="130" actId="47"/>
      <pc:docMkLst>
        <pc:docMk/>
      </pc:docMkLst>
      <pc:sldChg chg="modSp mod">
        <pc:chgData name="Mikayla Wear" userId="291259c2-ff69-4cfb-aaa4-93bda1cdf219" providerId="ADAL" clId="{E14D0A28-45E4-4A7B-9A91-0D81EF9FBCC3}" dt="2024-09-27T13:37:58.919" v="125" actId="20577"/>
        <pc:sldMkLst>
          <pc:docMk/>
          <pc:sldMk cId="205282114" sldId="270"/>
        </pc:sldMkLst>
      </pc:sldChg>
      <pc:sldChg chg="del">
        <pc:chgData name="Mikayla Wear" userId="291259c2-ff69-4cfb-aaa4-93bda1cdf219" providerId="ADAL" clId="{E14D0A28-45E4-4A7B-9A91-0D81EF9FBCC3}" dt="2024-09-27T13:38:08.944" v="126" actId="47"/>
        <pc:sldMkLst>
          <pc:docMk/>
          <pc:sldMk cId="2133388666" sldId="307"/>
        </pc:sldMkLst>
      </pc:sldChg>
      <pc:sldChg chg="del">
        <pc:chgData name="Mikayla Wear" userId="291259c2-ff69-4cfb-aaa4-93bda1cdf219" providerId="ADAL" clId="{E14D0A28-45E4-4A7B-9A91-0D81EF9FBCC3}" dt="2024-09-27T13:38:19.468" v="130" actId="47"/>
        <pc:sldMkLst>
          <pc:docMk/>
          <pc:sldMk cId="2205946428" sldId="408"/>
        </pc:sldMkLst>
      </pc:sldChg>
      <pc:sldChg chg="del">
        <pc:chgData name="Mikayla Wear" userId="291259c2-ff69-4cfb-aaa4-93bda1cdf219" providerId="ADAL" clId="{E14D0A28-45E4-4A7B-9A91-0D81EF9FBCC3}" dt="2024-09-27T13:38:17.957" v="129" actId="47"/>
        <pc:sldMkLst>
          <pc:docMk/>
          <pc:sldMk cId="3651695089" sldId="417"/>
        </pc:sldMkLst>
      </pc:sldChg>
      <pc:sldChg chg="del">
        <pc:chgData name="Mikayla Wear" userId="291259c2-ff69-4cfb-aaa4-93bda1cdf219" providerId="ADAL" clId="{E14D0A28-45E4-4A7B-9A91-0D81EF9FBCC3}" dt="2024-09-27T13:38:16.353" v="128" actId="47"/>
        <pc:sldMkLst>
          <pc:docMk/>
          <pc:sldMk cId="1283584240" sldId="419"/>
        </pc:sldMkLst>
      </pc:sldChg>
      <pc:sldChg chg="del">
        <pc:chgData name="Mikayla Wear" userId="291259c2-ff69-4cfb-aaa4-93bda1cdf219" providerId="ADAL" clId="{E14D0A28-45E4-4A7B-9A91-0D81EF9FBCC3}" dt="2024-09-27T13:38:14.890" v="127" actId="47"/>
        <pc:sldMkLst>
          <pc:docMk/>
          <pc:sldMk cId="1684507218" sldId="42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F7CE13-2DA3-4C78-91E4-266DDAFBD6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B4E5D-6C5E-4F8E-AF2C-A8B2888DC2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C79CA-7205-4A68-AAFC-AA9CF806A43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A4BAAC-EECD-4FA1-AC35-E55B228DDB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379FD-4870-49D4-8E3A-B39D5BF31E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D3F4C-EAE2-485A-ADAA-67E2E99D5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94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B9554-E8D5-9842-B6B8-2CE5C735144F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69333-E7DA-A046-9109-183EB78D3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7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1D57E-5847-4A2C-BA06-D22CCD90D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973"/>
          <a:stretch/>
        </p:blipFill>
        <p:spPr>
          <a:xfrm>
            <a:off x="-2" y="1769171"/>
            <a:ext cx="4681332" cy="45421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ABA1AF2-62DA-FC44-9563-93200E304EFC}"/>
              </a:ext>
            </a:extLst>
          </p:cNvPr>
          <p:cNvSpPr/>
          <p:nvPr userDrawn="1"/>
        </p:nvSpPr>
        <p:spPr>
          <a:xfrm>
            <a:off x="1" y="1109134"/>
            <a:ext cx="12192001" cy="956735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60" y="576323"/>
            <a:ext cx="11574499" cy="709228"/>
          </a:xfrm>
        </p:spPr>
        <p:txBody>
          <a:bodyPr anchor="b">
            <a:noAutofit/>
          </a:bodyPr>
          <a:lstStyle>
            <a:lvl1pPr algn="l">
              <a:lnSpc>
                <a:spcPts val="3600"/>
              </a:lnSpc>
              <a:defRPr sz="3600" b="0" i="0">
                <a:solidFill>
                  <a:srgbClr val="002E5E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ADD TITLE (CAPS)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1312336"/>
            <a:ext cx="11574497" cy="287865"/>
          </a:xfrm>
        </p:spPr>
        <p:txBody>
          <a:bodyPr>
            <a:noAutofit/>
          </a:bodyPr>
          <a:lstStyle>
            <a:lvl1pPr marL="0" indent="0" algn="l">
              <a:lnSpc>
                <a:spcPts val="1400"/>
              </a:lnSpc>
              <a:spcBef>
                <a:spcPts val="0"/>
              </a:spcBef>
              <a:buNone/>
              <a:defRPr sz="1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 (CAPS)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E7BC78-DA8D-D84C-825A-622E27098205}"/>
              </a:ext>
            </a:extLst>
          </p:cNvPr>
          <p:cNvCxnSpPr/>
          <p:nvPr userDrawn="1"/>
        </p:nvCxnSpPr>
        <p:spPr>
          <a:xfrm>
            <a:off x="0" y="1770063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463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ight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7544-01B9-D640-AD1A-A9C70E4FF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365760"/>
            <a:ext cx="7466948" cy="588352"/>
          </a:xfrm>
        </p:spPr>
        <p:txBody>
          <a:bodyPr/>
          <a:lstStyle>
            <a:lvl1pPr>
              <a:lnSpc>
                <a:spcPts val="3600"/>
              </a:lnSpc>
              <a:defRPr sz="2800"/>
            </a:lvl1pPr>
          </a:lstStyle>
          <a:p>
            <a:r>
              <a:rPr lang="en-US"/>
              <a:t>ADD SLIDE TITLE (CAPS)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AFAF21-9F39-CC4D-AFB4-DA8C7A5F79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520" y="786384"/>
            <a:ext cx="12254520" cy="7588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4E041-1267-7242-A5AD-509C78D62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057400"/>
            <a:ext cx="7466948" cy="3867910"/>
          </a:xfrm>
        </p:spPr>
        <p:txBody>
          <a:bodyPr/>
          <a:lstStyle>
            <a:lvl1pPr marL="173038" indent="-173038">
              <a:tabLst/>
              <a:defRPr/>
            </a:lvl1pPr>
            <a:lvl2pPr marL="347663" indent="-171450">
              <a:tabLst/>
              <a:defRPr/>
            </a:lvl2pPr>
            <a:lvl3pPr marL="512763" indent="-168275">
              <a:tabLst/>
              <a:defRPr/>
            </a:lvl3pPr>
            <a:lvl4pPr marL="685800" indent="-166688">
              <a:tabLst/>
              <a:defRPr/>
            </a:lvl4pPr>
            <a:lvl5pPr marL="858838" indent="-171450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1B7AB0-5E38-1346-A66E-F46DEEF7C4DF}"/>
              </a:ext>
            </a:extLst>
          </p:cNvPr>
          <p:cNvCxnSpPr/>
          <p:nvPr userDrawn="1"/>
        </p:nvCxnSpPr>
        <p:spPr>
          <a:xfrm>
            <a:off x="0" y="631113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91B7BD4-BAB1-4B40-8A26-FEE80058B66E}"/>
              </a:ext>
            </a:extLst>
          </p:cNvPr>
          <p:cNvSpPr/>
          <p:nvPr userDrawn="1"/>
        </p:nvSpPr>
        <p:spPr>
          <a:xfrm>
            <a:off x="8200944" y="0"/>
            <a:ext cx="3991056" cy="6309360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ABBDC4B-F2FB-1842-B78B-1A31BB9DE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1371601"/>
            <a:ext cx="7466948" cy="64768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tabLst/>
              <a:defRPr sz="1800">
                <a:solidFill>
                  <a:srgbClr val="0066B3"/>
                </a:solidFill>
              </a:defRPr>
            </a:lvl1pPr>
            <a:lvl2pPr>
              <a:buNone/>
              <a:defRPr>
                <a:solidFill>
                  <a:srgbClr val="0066B3"/>
                </a:solidFill>
              </a:defRPr>
            </a:lvl2pPr>
            <a:lvl3pPr>
              <a:buNone/>
              <a:defRPr>
                <a:solidFill>
                  <a:srgbClr val="0066B3"/>
                </a:solidFill>
              </a:defRPr>
            </a:lvl3pPr>
            <a:lvl4pPr>
              <a:buNone/>
              <a:defRPr>
                <a:solidFill>
                  <a:srgbClr val="0066B3"/>
                </a:solidFill>
              </a:defRPr>
            </a:lvl4pPr>
            <a:lvl5pPr>
              <a:buNone/>
              <a:defRPr>
                <a:solidFill>
                  <a:srgbClr val="0066B3"/>
                </a:solidFill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357B5B3-D980-D842-9604-1E0D9D6FDB29}"/>
              </a:ext>
            </a:extLst>
          </p:cNvPr>
          <p:cNvSpPr txBox="1">
            <a:spLocks/>
          </p:cNvSpPr>
          <p:nvPr userDrawn="1"/>
        </p:nvSpPr>
        <p:spPr>
          <a:xfrm>
            <a:off x="9180576" y="6501384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DD37A8-F306-4843-BBA9-063157ECD441}" type="slidenum">
              <a:rPr lang="en-US" sz="900" smtClean="0"/>
              <a:pPr/>
              <a:t>‹#›</a:t>
            </a:fld>
            <a:endParaRPr lang="en-US" sz="9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CF22BB-AFA2-DF4C-AE65-3337441CE4F3}"/>
              </a:ext>
            </a:extLst>
          </p:cNvPr>
          <p:cNvCxnSpPr/>
          <p:nvPr userDrawn="1"/>
        </p:nvCxnSpPr>
        <p:spPr>
          <a:xfrm>
            <a:off x="0" y="78638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B656-8C20-48DC-AFE1-998BE830BC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79364" y="1847596"/>
            <a:ext cx="2834216" cy="392684"/>
          </a:xfrm>
        </p:spPr>
        <p:txBody>
          <a:bodyPr/>
          <a:lstStyle>
            <a:lvl1pPr marL="0" indent="0" algn="ctr">
              <a:buFontTx/>
              <a:buNone/>
              <a:defRPr sz="1000" b="1" spc="300">
                <a:solidFill>
                  <a:srgbClr val="C2D836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74E52FC-4BCD-4CB4-AD54-1D3F5343B6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14780" y="2486406"/>
            <a:ext cx="3363384" cy="257937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Lorrumet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 con sed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everum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senditi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 fug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cone cons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voloribus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Lorrumet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 con sed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everum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senditi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 fug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cone cons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voloribus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eft Vertical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7544-01B9-D640-AD1A-A9C70E4FF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365760"/>
            <a:ext cx="10375392" cy="588352"/>
          </a:xfrm>
        </p:spPr>
        <p:txBody>
          <a:bodyPr/>
          <a:lstStyle>
            <a:lvl1pPr>
              <a:lnSpc>
                <a:spcPts val="3600"/>
              </a:lnSpc>
              <a:defRPr sz="2800"/>
            </a:lvl1pPr>
          </a:lstStyle>
          <a:p>
            <a:r>
              <a:rPr lang="en-US"/>
              <a:t>ADD SLIDE TITLE (CAPS)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AFAF21-9F39-CC4D-AFB4-DA8C7A5F79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520" y="786384"/>
            <a:ext cx="12254520" cy="7588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4E041-1267-7242-A5AD-509C78D62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057400"/>
            <a:ext cx="11220680" cy="3849624"/>
          </a:xfrm>
        </p:spPr>
        <p:txBody>
          <a:bodyPr/>
          <a:lstStyle>
            <a:lvl1pPr marL="173038" indent="-173038">
              <a:tabLst/>
              <a:defRPr/>
            </a:lvl1pPr>
            <a:lvl2pPr marL="347663" indent="-171450">
              <a:tabLst/>
              <a:defRPr/>
            </a:lvl2pPr>
            <a:lvl3pPr marL="512763" indent="-168275">
              <a:tabLst/>
              <a:defRPr/>
            </a:lvl3pPr>
            <a:lvl4pPr marL="685800" indent="-166688">
              <a:tabLst/>
              <a:defRPr/>
            </a:lvl4pPr>
            <a:lvl5pPr marL="858838" indent="-171450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1B7AB0-5E38-1346-A66E-F46DEEF7C4DF}"/>
              </a:ext>
            </a:extLst>
          </p:cNvPr>
          <p:cNvCxnSpPr/>
          <p:nvPr userDrawn="1"/>
        </p:nvCxnSpPr>
        <p:spPr>
          <a:xfrm>
            <a:off x="0" y="631113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ABBDC4B-F2FB-1842-B78B-1A31BB9DE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1371601"/>
            <a:ext cx="11220680" cy="64768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tabLst/>
              <a:defRPr sz="1800">
                <a:solidFill>
                  <a:srgbClr val="0066B3"/>
                </a:solidFill>
              </a:defRPr>
            </a:lvl1pPr>
            <a:lvl2pPr>
              <a:buNone/>
              <a:defRPr>
                <a:solidFill>
                  <a:srgbClr val="0066B3"/>
                </a:solidFill>
              </a:defRPr>
            </a:lvl2pPr>
            <a:lvl3pPr>
              <a:buNone/>
              <a:defRPr>
                <a:solidFill>
                  <a:srgbClr val="0066B3"/>
                </a:solidFill>
              </a:defRPr>
            </a:lvl3pPr>
            <a:lvl4pPr>
              <a:buNone/>
              <a:defRPr>
                <a:solidFill>
                  <a:srgbClr val="0066B3"/>
                </a:solidFill>
              </a:defRPr>
            </a:lvl4pPr>
            <a:lvl5pPr>
              <a:buNone/>
              <a:defRPr>
                <a:solidFill>
                  <a:srgbClr val="0066B3"/>
                </a:solidFill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357B5B3-D980-D842-9604-1E0D9D6FDB29}"/>
              </a:ext>
            </a:extLst>
          </p:cNvPr>
          <p:cNvSpPr txBox="1">
            <a:spLocks/>
          </p:cNvSpPr>
          <p:nvPr userDrawn="1"/>
        </p:nvSpPr>
        <p:spPr>
          <a:xfrm>
            <a:off x="9180576" y="6501384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DD37A8-F306-4843-BBA9-063157ECD441}" type="slidenum">
              <a:rPr lang="en-US" sz="900" smtClean="0"/>
              <a:pPr/>
              <a:t>‹#›</a:t>
            </a:fld>
            <a:endParaRPr lang="en-US" sz="9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CF22BB-AFA2-DF4C-AE65-3337441CE4F3}"/>
              </a:ext>
            </a:extLst>
          </p:cNvPr>
          <p:cNvCxnSpPr/>
          <p:nvPr userDrawn="1"/>
        </p:nvCxnSpPr>
        <p:spPr>
          <a:xfrm>
            <a:off x="0" y="78638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7CB16D3-EEDD-4F80-81D5-311D01D9CF76}"/>
              </a:ext>
            </a:extLst>
          </p:cNvPr>
          <p:cNvSpPr/>
          <p:nvPr userDrawn="1"/>
        </p:nvSpPr>
        <p:spPr>
          <a:xfrm>
            <a:off x="0" y="1"/>
            <a:ext cx="304800" cy="6311109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3557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1B7AB0-5E38-1346-A66E-F46DEEF7C4DF}"/>
              </a:ext>
            </a:extLst>
          </p:cNvPr>
          <p:cNvCxnSpPr/>
          <p:nvPr userDrawn="1"/>
        </p:nvCxnSpPr>
        <p:spPr>
          <a:xfrm>
            <a:off x="0" y="631113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55E38AC-605A-9143-B432-79255318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501384"/>
            <a:ext cx="2743200" cy="250338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93587CB7-AB43-6742-A6A0-81EC16B1050E}" type="slidenum">
              <a:rPr lang="en-US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571582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A5C59B70-31D8-4979-8E32-219864256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4700" y="3164078"/>
            <a:ext cx="55626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1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07A89B-84B4-43A8-9E7C-EC53A39B1578}"/>
              </a:ext>
            </a:extLst>
          </p:cNvPr>
          <p:cNvSpPr txBox="1"/>
          <p:nvPr userDrawn="1"/>
        </p:nvSpPr>
        <p:spPr>
          <a:xfrm>
            <a:off x="2883408" y="4882896"/>
            <a:ext cx="64251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www.motoman.com</a:t>
            </a:r>
          </a:p>
        </p:txBody>
      </p:sp>
      <p:pic>
        <p:nvPicPr>
          <p:cNvPr id="4" name="Picture 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D3C92138-CD9B-4F85-91E7-A64E928D13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4700" y="3164078"/>
            <a:ext cx="55626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36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7FBB2-6D33-4F0A-8241-0EFD29E48E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602038"/>
            <a:ext cx="12192000" cy="1106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ADD DIVIDER (CAPS)</a:t>
            </a:r>
          </a:p>
        </p:txBody>
      </p:sp>
    </p:spTree>
    <p:extLst>
      <p:ext uri="{BB962C8B-B14F-4D97-AF65-F5344CB8AC3E}">
        <p14:creationId xmlns:p14="http://schemas.microsoft.com/office/powerpoint/2010/main" val="3602792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F42666-9870-8B4F-9B7A-93F1A3238318}"/>
              </a:ext>
            </a:extLst>
          </p:cNvPr>
          <p:cNvCxnSpPr/>
          <p:nvPr userDrawn="1"/>
        </p:nvCxnSpPr>
        <p:spPr>
          <a:xfrm>
            <a:off x="0" y="631113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28ED6C0-160A-4062-BA90-3BA2BAA561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6526500"/>
            <a:ext cx="10033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1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1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1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CA0202-3B86-4F48-9BB1-E7D1E64D3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ADD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2B21D-C36F-7E44-A518-8FF4C428F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081E2BD-BEE7-1E4A-9444-99CCD767C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1A8C3-EC70-1C4E-B6E0-824263D94A5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6A3D7F-9EC4-471D-8409-FF47CFC393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7200" y="6526500"/>
            <a:ext cx="10033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3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8" r:id="rId2"/>
    <p:sldLayoutId id="214748366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002E5E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168275" indent="-168275" algn="l" defTabSz="914400" rtl="0" eaLnBrk="1" latinLnBrk="0" hangingPunct="1">
        <a:lnSpc>
          <a:spcPts val="2100"/>
        </a:lnSpc>
        <a:spcBef>
          <a:spcPts val="1000"/>
        </a:spcBef>
        <a:buClr>
          <a:srgbClr val="0066B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7663" indent="-168275" algn="l" defTabSz="914400" rtl="0" eaLnBrk="1" latinLnBrk="0" hangingPunct="1">
        <a:lnSpc>
          <a:spcPts val="21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7525" indent="-168275" algn="l" defTabSz="914400" rtl="0" eaLnBrk="1" latinLnBrk="0" hangingPunct="1">
        <a:lnSpc>
          <a:spcPts val="21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69863" algn="l" defTabSz="914400" rtl="0" eaLnBrk="1" latinLnBrk="0" hangingPunct="1">
        <a:lnSpc>
          <a:spcPts val="21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54075" indent="-168275" algn="l" defTabSz="914400" rtl="0" eaLnBrk="1" latinLnBrk="0" hangingPunct="1">
        <a:lnSpc>
          <a:spcPts val="21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D5C8C3-4469-419B-86EC-188453A52288}"/>
              </a:ext>
            </a:extLst>
          </p:cNvPr>
          <p:cNvSpPr/>
          <p:nvPr userDrawn="1"/>
        </p:nvSpPr>
        <p:spPr>
          <a:xfrm>
            <a:off x="1" y="1"/>
            <a:ext cx="12191999" cy="6911339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EA589B-E729-4588-9003-1C1B85A8AE77}"/>
              </a:ext>
            </a:extLst>
          </p:cNvPr>
          <p:cNvCxnSpPr/>
          <p:nvPr userDrawn="1"/>
        </p:nvCxnSpPr>
        <p:spPr>
          <a:xfrm>
            <a:off x="0" y="4023360"/>
            <a:ext cx="12192000" cy="0"/>
          </a:xfrm>
          <a:prstGeom prst="line">
            <a:avLst/>
          </a:prstGeom>
          <a:ln w="12700"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86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0" r:id="rId2"/>
    <p:sldLayoutId id="214748368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man.sharepoint.com/sites/prdsol_techpubs/Manuals/161365-1CD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man.sharepoint.com/sites/prdsol_techpubs/Manuals/161365-1CD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man.sharepoint.com/sites/prdsol_techpubs/Manuals/161365-1CD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motoman.sharepoint.com/sites/prdsol_techpubs/Manuals/161365-1CD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man.sharepoint.com/sites/prdsol_techpubs/Manuals/161365-1CD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motoman.com/hc/en-us/sections/17328185212055-MotoPick" TargetMode="External"/><Relationship Id="rId2" Type="http://schemas.openxmlformats.org/officeDocument/2006/relationships/hyperlink" Target="https://knowledge.motoman.com/hc/en-us/articles/7135659410455-MotoSight-2D-with-Conveyor-Tracking-Setup-Guide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motoman.com/hc/en-us/articles/4408233115159-Conveyor-Tracking-Setup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8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1386348"/>
            <a:ext cx="365956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BECEB-339A-BC1E-3D82-D22F34A86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61"/>
          <a:stretch/>
        </p:blipFill>
        <p:spPr>
          <a:xfrm>
            <a:off x="4749856" y="1057332"/>
            <a:ext cx="6998815" cy="4753533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8B0A4C6-BC61-FC44-FFB7-7601C6E789AB}"/>
              </a:ext>
            </a:extLst>
          </p:cNvPr>
          <p:cNvSpPr/>
          <p:nvPr/>
        </p:nvSpPr>
        <p:spPr>
          <a:xfrm rot="10800000">
            <a:off x="10098577" y="4424217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BD44175-2267-2EE8-BE3F-C3C6638B8A3A}"/>
              </a:ext>
            </a:extLst>
          </p:cNvPr>
          <p:cNvSpPr/>
          <p:nvPr/>
        </p:nvSpPr>
        <p:spPr>
          <a:xfrm rot="10800000">
            <a:off x="10098577" y="334125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5A16EB9-E921-726C-2B2F-CA2E5FB52668}"/>
              </a:ext>
            </a:extLst>
          </p:cNvPr>
          <p:cNvSpPr/>
          <p:nvPr/>
        </p:nvSpPr>
        <p:spPr>
          <a:xfrm rot="10800000">
            <a:off x="10098574" y="3761972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D6DE7C7-43D7-D545-7403-4E53C26EC644}"/>
              </a:ext>
            </a:extLst>
          </p:cNvPr>
          <p:cNvSpPr/>
          <p:nvPr/>
        </p:nvSpPr>
        <p:spPr>
          <a:xfrm rot="10800000">
            <a:off x="10103194" y="421916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18942-9616-65EB-167B-A6B69E7DEBCD}"/>
              </a:ext>
            </a:extLst>
          </p:cNvPr>
          <p:cNvSpPr txBox="1"/>
          <p:nvPr/>
        </p:nvSpPr>
        <p:spPr>
          <a:xfrm>
            <a:off x="4395456" y="5869576"/>
            <a:ext cx="77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For settings definitions, see the </a:t>
            </a:r>
            <a:r>
              <a:rPr lang="en-US" i="1" dirty="0">
                <a:hlinkClick r:id="rId3"/>
              </a:rPr>
              <a:t>Conveyor Synchronized Function manual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678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1700383"/>
            <a:ext cx="2807208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Encoder Sign">
            <a:hlinkClick r:id="" action="ppaction://media"/>
            <a:extLst>
              <a:ext uri="{FF2B5EF4-FFF2-40B4-BE49-F238E27FC236}">
                <a16:creationId xmlns:a16="http://schemas.microsoft.com/office/drawing/2014/main" id="{43FA6BB0-04DE-3613-7AB3-360DE267C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6292" y="1606632"/>
            <a:ext cx="8051487" cy="452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1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BECEB-339A-BC1E-3D82-D22F34A86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51"/>
          <a:stretch/>
        </p:blipFill>
        <p:spPr>
          <a:xfrm>
            <a:off x="4749856" y="1057333"/>
            <a:ext cx="6998815" cy="47437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6616F9A-C6C4-01E6-E165-57AC772C9C8E}"/>
              </a:ext>
            </a:extLst>
          </p:cNvPr>
          <p:cNvSpPr/>
          <p:nvPr/>
        </p:nvSpPr>
        <p:spPr>
          <a:xfrm rot="10800000">
            <a:off x="10098577" y="4424217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E3DC326-10DA-0EB6-9E0E-540F4472FB7D}"/>
              </a:ext>
            </a:extLst>
          </p:cNvPr>
          <p:cNvSpPr/>
          <p:nvPr/>
        </p:nvSpPr>
        <p:spPr>
          <a:xfrm rot="10800000">
            <a:off x="10098577" y="334125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78DE653-92BB-7104-4484-D574D01C5F9B}"/>
              </a:ext>
            </a:extLst>
          </p:cNvPr>
          <p:cNvSpPr/>
          <p:nvPr/>
        </p:nvSpPr>
        <p:spPr>
          <a:xfrm rot="10800000">
            <a:off x="10098574" y="3761972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38F44A7-171C-435C-0535-E79D6820AE06}"/>
              </a:ext>
            </a:extLst>
          </p:cNvPr>
          <p:cNvSpPr/>
          <p:nvPr/>
        </p:nvSpPr>
        <p:spPr>
          <a:xfrm rot="10800000">
            <a:off x="10103194" y="421916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534057-8934-AC87-D986-0E694104E0BE}"/>
              </a:ext>
            </a:extLst>
          </p:cNvPr>
          <p:cNvSpPr/>
          <p:nvPr/>
        </p:nvSpPr>
        <p:spPr>
          <a:xfrm>
            <a:off x="293001" y="1386348"/>
            <a:ext cx="365956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32FAAF-70B6-64FC-6721-39BD4A5277AA}"/>
              </a:ext>
            </a:extLst>
          </p:cNvPr>
          <p:cNvSpPr txBox="1"/>
          <p:nvPr/>
        </p:nvSpPr>
        <p:spPr>
          <a:xfrm>
            <a:off x="4395456" y="5869576"/>
            <a:ext cx="77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For settings definitions, see the </a:t>
            </a:r>
            <a:r>
              <a:rPr lang="en-US" i="1" dirty="0">
                <a:hlinkClick r:id="rId3"/>
              </a:rPr>
              <a:t>Conveyor Synchronized Function manual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833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2004581"/>
            <a:ext cx="281041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1C788-009B-664C-4482-4D0A2EA8A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1" y="2522340"/>
            <a:ext cx="7866969" cy="35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28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BECEB-339A-BC1E-3D82-D22F34A86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61"/>
          <a:stretch/>
        </p:blipFill>
        <p:spPr>
          <a:xfrm>
            <a:off x="4749856" y="1057332"/>
            <a:ext cx="6998815" cy="4753533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0AEE376-0B52-E9F2-0FE6-9E1AA67905C8}"/>
              </a:ext>
            </a:extLst>
          </p:cNvPr>
          <p:cNvSpPr/>
          <p:nvPr/>
        </p:nvSpPr>
        <p:spPr>
          <a:xfrm rot="10800000">
            <a:off x="10098577" y="4424217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9B2D1A2-A9F6-399E-A725-E43D0989FF1E}"/>
              </a:ext>
            </a:extLst>
          </p:cNvPr>
          <p:cNvSpPr/>
          <p:nvPr/>
        </p:nvSpPr>
        <p:spPr>
          <a:xfrm rot="10800000">
            <a:off x="10098577" y="334125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61A33C2-8575-EBD9-EF8C-EF2E4C1C936E}"/>
              </a:ext>
            </a:extLst>
          </p:cNvPr>
          <p:cNvSpPr/>
          <p:nvPr/>
        </p:nvSpPr>
        <p:spPr>
          <a:xfrm rot="10800000">
            <a:off x="10098574" y="3761972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1EDA50-A6A7-2D1B-CD63-E01F765A4A66}"/>
              </a:ext>
            </a:extLst>
          </p:cNvPr>
          <p:cNvSpPr/>
          <p:nvPr/>
        </p:nvSpPr>
        <p:spPr>
          <a:xfrm rot="10800000">
            <a:off x="10103194" y="421916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6B8D79-A279-2F63-F42C-A6B4C5C8B432}"/>
              </a:ext>
            </a:extLst>
          </p:cNvPr>
          <p:cNvSpPr/>
          <p:nvPr/>
        </p:nvSpPr>
        <p:spPr>
          <a:xfrm>
            <a:off x="293001" y="1386348"/>
            <a:ext cx="365956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9F36AB-A1D2-AC58-15B0-831533606E5A}"/>
              </a:ext>
            </a:extLst>
          </p:cNvPr>
          <p:cNvSpPr txBox="1"/>
          <p:nvPr/>
        </p:nvSpPr>
        <p:spPr>
          <a:xfrm>
            <a:off x="4395456" y="5869576"/>
            <a:ext cx="77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For settings definitions, see the </a:t>
            </a:r>
            <a:r>
              <a:rPr lang="en-US" i="1" dirty="0">
                <a:hlinkClick r:id="rId3"/>
              </a:rPr>
              <a:t>Conveyor Synchronized Function manual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5263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2" y="2355556"/>
            <a:ext cx="2838126" cy="683207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osition Resolution">
            <a:hlinkClick r:id="" action="ppaction://media"/>
            <a:extLst>
              <a:ext uri="{FF2B5EF4-FFF2-40B4-BE49-F238E27FC236}">
                <a16:creationId xmlns:a16="http://schemas.microsoft.com/office/drawing/2014/main" id="{668935AD-4500-E474-A74E-218D0F594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5245" y="1056996"/>
            <a:ext cx="8165565" cy="459313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55AC25-243A-DE8F-AEBA-783229DB36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79" b="10478"/>
          <a:stretch/>
        </p:blipFill>
        <p:spPr>
          <a:xfrm>
            <a:off x="5818227" y="5753010"/>
            <a:ext cx="4419600" cy="5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3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BECEB-339A-BC1E-3D82-D22F34A86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91"/>
          <a:stretch/>
        </p:blipFill>
        <p:spPr>
          <a:xfrm>
            <a:off x="4749856" y="1057332"/>
            <a:ext cx="6998815" cy="4783029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0AEE376-0B52-E9F2-0FE6-9E1AA67905C8}"/>
              </a:ext>
            </a:extLst>
          </p:cNvPr>
          <p:cNvSpPr/>
          <p:nvPr/>
        </p:nvSpPr>
        <p:spPr>
          <a:xfrm rot="10800000">
            <a:off x="10098577" y="4424217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9B2D1A2-A9F6-399E-A725-E43D0989FF1E}"/>
              </a:ext>
            </a:extLst>
          </p:cNvPr>
          <p:cNvSpPr/>
          <p:nvPr/>
        </p:nvSpPr>
        <p:spPr>
          <a:xfrm rot="10800000">
            <a:off x="10098577" y="334125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61A33C2-8575-EBD9-EF8C-EF2E4C1C936E}"/>
              </a:ext>
            </a:extLst>
          </p:cNvPr>
          <p:cNvSpPr/>
          <p:nvPr/>
        </p:nvSpPr>
        <p:spPr>
          <a:xfrm rot="10800000">
            <a:off x="10098574" y="3761972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1EDA50-A6A7-2D1B-CD63-E01F765A4A66}"/>
              </a:ext>
            </a:extLst>
          </p:cNvPr>
          <p:cNvSpPr/>
          <p:nvPr/>
        </p:nvSpPr>
        <p:spPr>
          <a:xfrm rot="10800000">
            <a:off x="10103194" y="421916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6B8D79-A279-2F63-F42C-A6B4C5C8B432}"/>
              </a:ext>
            </a:extLst>
          </p:cNvPr>
          <p:cNvSpPr/>
          <p:nvPr/>
        </p:nvSpPr>
        <p:spPr>
          <a:xfrm>
            <a:off x="293001" y="1386348"/>
            <a:ext cx="365956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E626A7-0BA2-196C-E5D0-8A416C6A3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29" y="4306910"/>
            <a:ext cx="3933825" cy="1790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18F6EA-47DB-864F-FF52-AD4D4B10E181}"/>
              </a:ext>
            </a:extLst>
          </p:cNvPr>
          <p:cNvSpPr txBox="1"/>
          <p:nvPr/>
        </p:nvSpPr>
        <p:spPr>
          <a:xfrm>
            <a:off x="4395456" y="5869576"/>
            <a:ext cx="77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For settings definitions, see the </a:t>
            </a:r>
            <a:r>
              <a:rPr lang="en-US" i="1" dirty="0">
                <a:hlinkClick r:id="rId4"/>
              </a:rPr>
              <a:t>Conveyor Synchronized Function manual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1171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3066760"/>
            <a:ext cx="3641690" cy="588351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5B0C94-6C6C-3458-A4A3-8DEADE792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9"/>
          <a:stretch/>
        </p:blipFill>
        <p:spPr>
          <a:xfrm>
            <a:off x="6428508" y="1965433"/>
            <a:ext cx="3943927" cy="2751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CAA45A-E268-3288-800E-10EE1BC9EAF6}"/>
              </a:ext>
            </a:extLst>
          </p:cNvPr>
          <p:cNvSpPr txBox="1"/>
          <p:nvPr/>
        </p:nvSpPr>
        <p:spPr>
          <a:xfrm>
            <a:off x="4463846" y="4935748"/>
            <a:ext cx="77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For settings definitions, see the </a:t>
            </a:r>
            <a:r>
              <a:rPr lang="en-US" i="1" dirty="0">
                <a:hlinkClick r:id="rId3"/>
              </a:rPr>
              <a:t>Conveyor Synchronized Function manual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4714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3750255"/>
            <a:ext cx="281041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65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714" y="2953760"/>
            <a:ext cx="6022571" cy="950479"/>
          </a:xfrm>
        </p:spPr>
        <p:txBody>
          <a:bodyPr/>
          <a:lstStyle/>
          <a:p>
            <a:pPr algn="ctr"/>
            <a:r>
              <a:rPr lang="en-US" sz="3600" dirty="0"/>
              <a:t>INFORM JOB COMMANDS</a:t>
            </a:r>
          </a:p>
        </p:txBody>
      </p:sp>
    </p:spTree>
    <p:extLst>
      <p:ext uri="{BB962C8B-B14F-4D97-AF65-F5344CB8AC3E}">
        <p14:creationId xmlns:p14="http://schemas.microsoft.com/office/powerpoint/2010/main" val="3826808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27293-52C5-4007-B5B1-8117C53E18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CONVEYOR TRACKING TRAINING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FF1C65-D292-449B-96D4-F106755BFBC3}"/>
              </a:ext>
            </a:extLst>
          </p:cNvPr>
          <p:cNvSpPr/>
          <p:nvPr/>
        </p:nvSpPr>
        <p:spPr>
          <a:xfrm>
            <a:off x="8874427" y="6479909"/>
            <a:ext cx="2719655" cy="230832"/>
          </a:xfrm>
          <a:prstGeom prst="rect">
            <a:avLst/>
          </a:prstGeom>
        </p:spPr>
        <p:txBody>
          <a:bodyPr wrap="none" rIns="0">
            <a:spAutoFit/>
          </a:bodyPr>
          <a:lstStyle/>
          <a:p>
            <a:pPr algn="r"/>
            <a:r>
              <a:rPr lang="en-US" sz="900" b="1" dirty="0">
                <a:solidFill>
                  <a:srgbClr val="0066B2"/>
                </a:solidFill>
                <a:latin typeface="Arial" panose="020B0604020202020204" pitchFamily="34" charset="0"/>
              </a:rPr>
              <a:t>Speaker</a:t>
            </a:r>
            <a:r>
              <a:rPr lang="en-US" sz="900" b="0" dirty="0">
                <a:latin typeface="Arial" panose="020B0604020202020204" pitchFamily="34" charset="0"/>
              </a:rPr>
              <a:t>  Mikayla Wear  </a:t>
            </a:r>
            <a:r>
              <a:rPr lang="en-US" sz="900" dirty="0">
                <a:latin typeface="Arial" panose="020B0604020202020204" pitchFamily="34" charset="0"/>
              </a:rPr>
              <a:t>|</a:t>
            </a:r>
            <a:r>
              <a:rPr lang="en-US" sz="900" b="1" dirty="0">
                <a:latin typeface="Arial" panose="020B0604020202020204" pitchFamily="34" charset="0"/>
              </a:rPr>
              <a:t>  </a:t>
            </a:r>
            <a:r>
              <a:rPr lang="en-US" sz="900" b="1" dirty="0">
                <a:solidFill>
                  <a:srgbClr val="0066B2"/>
                </a:solidFill>
                <a:latin typeface="Arial" panose="020B0604020202020204" pitchFamily="34" charset="0"/>
              </a:rPr>
              <a:t>Date</a:t>
            </a:r>
            <a:r>
              <a:rPr lang="en-US" sz="900" b="0" dirty="0">
                <a:latin typeface="Arial" panose="020B0604020202020204" pitchFamily="34" charset="0"/>
              </a:rPr>
              <a:t>  February 27, 2024</a:t>
            </a:r>
          </a:p>
        </p:txBody>
      </p:sp>
    </p:spTree>
    <p:extLst>
      <p:ext uri="{BB962C8B-B14F-4D97-AF65-F5344CB8AC3E}">
        <p14:creationId xmlns:p14="http://schemas.microsoft.com/office/powerpoint/2010/main" val="2683363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 JOB EXAMPLE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47D716-C99F-FF0D-9F3D-5D3415F46B31}"/>
              </a:ext>
            </a:extLst>
          </p:cNvPr>
          <p:cNvSpPr txBox="1">
            <a:spLocks/>
          </p:cNvSpPr>
          <p:nvPr/>
        </p:nvSpPr>
        <p:spPr>
          <a:xfrm>
            <a:off x="6462892" y="1920350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2E22DB-D919-E114-4442-5C677EA52365}"/>
              </a:ext>
            </a:extLst>
          </p:cNvPr>
          <p:cNvGrpSpPr/>
          <p:nvPr/>
        </p:nvGrpSpPr>
        <p:grpSpPr>
          <a:xfrm>
            <a:off x="548640" y="1130732"/>
            <a:ext cx="4067175" cy="5076825"/>
            <a:chOff x="548640" y="1130732"/>
            <a:chExt cx="4067175" cy="50768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3D4150-B021-8ECF-0940-06AFFB92D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640" y="1130732"/>
              <a:ext cx="4067175" cy="50768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02CA83-4E2D-7275-E20B-CDB05FED4C88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896" y="1911114"/>
              <a:ext cx="2789959" cy="256032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47B0CFF-0D2C-3DD6-66CA-A6AB5EA7F406}"/>
              </a:ext>
            </a:extLst>
          </p:cNvPr>
          <p:cNvSpPr/>
          <p:nvPr/>
        </p:nvSpPr>
        <p:spPr>
          <a:xfrm>
            <a:off x="548639" y="1911114"/>
            <a:ext cx="3275215" cy="256032"/>
          </a:xfrm>
          <a:prstGeom prst="rect">
            <a:avLst/>
          </a:prstGeom>
          <a:noFill/>
          <a:ln w="57150">
            <a:solidFill>
              <a:srgbClr val="C2D8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B7E3B18-0B7B-5C68-6750-7FCC7CBA0A7E}"/>
              </a:ext>
            </a:extLst>
          </p:cNvPr>
          <p:cNvSpPr/>
          <p:nvPr/>
        </p:nvSpPr>
        <p:spPr>
          <a:xfrm rot="10800000">
            <a:off x="3835802" y="1935152"/>
            <a:ext cx="2639038" cy="1755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970EBC-1E3B-79D0-9E97-2083338CD2CC}"/>
              </a:ext>
            </a:extLst>
          </p:cNvPr>
          <p:cNvSpPr/>
          <p:nvPr/>
        </p:nvSpPr>
        <p:spPr>
          <a:xfrm>
            <a:off x="548638" y="2167146"/>
            <a:ext cx="3275215" cy="256032"/>
          </a:xfrm>
          <a:prstGeom prst="rect">
            <a:avLst/>
          </a:prstGeom>
          <a:noFill/>
          <a:ln w="57150">
            <a:solidFill>
              <a:srgbClr val="000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1B9677-ECA6-7186-05A5-DF5B9D655098}"/>
              </a:ext>
            </a:extLst>
          </p:cNvPr>
          <p:cNvSpPr/>
          <p:nvPr/>
        </p:nvSpPr>
        <p:spPr>
          <a:xfrm>
            <a:off x="548638" y="2669975"/>
            <a:ext cx="3275215" cy="256032"/>
          </a:xfrm>
          <a:prstGeom prst="rect">
            <a:avLst/>
          </a:prstGeom>
          <a:noFill/>
          <a:ln w="57150">
            <a:solidFill>
              <a:srgbClr val="000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44FDBC-0F02-7073-73CE-6DA616DF7BA7}"/>
              </a:ext>
            </a:extLst>
          </p:cNvPr>
          <p:cNvSpPr/>
          <p:nvPr/>
        </p:nvSpPr>
        <p:spPr>
          <a:xfrm>
            <a:off x="548637" y="2943690"/>
            <a:ext cx="3275215" cy="256032"/>
          </a:xfrm>
          <a:prstGeom prst="rect">
            <a:avLst/>
          </a:prstGeom>
          <a:noFill/>
          <a:ln w="5715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2135D1-6C16-5F9E-E3D2-A77FE126EA8E}"/>
              </a:ext>
            </a:extLst>
          </p:cNvPr>
          <p:cNvSpPr/>
          <p:nvPr/>
        </p:nvSpPr>
        <p:spPr>
          <a:xfrm rot="11100000">
            <a:off x="3835801" y="2322944"/>
            <a:ext cx="2639038" cy="1755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ED77EF6-BD44-2D6A-407B-BA12F336197E}"/>
              </a:ext>
            </a:extLst>
          </p:cNvPr>
          <p:cNvSpPr/>
          <p:nvPr/>
        </p:nvSpPr>
        <p:spPr>
          <a:xfrm rot="10500000">
            <a:off x="3829828" y="2554239"/>
            <a:ext cx="2639038" cy="1755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24437CF4-648D-6873-F5E6-176411EB8760}"/>
              </a:ext>
            </a:extLst>
          </p:cNvPr>
          <p:cNvSpPr/>
          <p:nvPr/>
        </p:nvSpPr>
        <p:spPr>
          <a:xfrm rot="10800000">
            <a:off x="3823852" y="2997289"/>
            <a:ext cx="2639038" cy="1755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BDBDEC-96EA-CE16-C91B-91CFD6ACF100}"/>
              </a:ext>
            </a:extLst>
          </p:cNvPr>
          <p:cNvSpPr/>
          <p:nvPr/>
        </p:nvSpPr>
        <p:spPr>
          <a:xfrm>
            <a:off x="6486787" y="1920350"/>
            <a:ext cx="3275215" cy="256032"/>
          </a:xfrm>
          <a:prstGeom prst="rect">
            <a:avLst/>
          </a:prstGeom>
          <a:noFill/>
          <a:ln w="57150">
            <a:solidFill>
              <a:srgbClr val="C2D8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Starts conveyor synchronization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F383F4-B1F8-4B93-AE64-432D25573B07}"/>
              </a:ext>
            </a:extLst>
          </p:cNvPr>
          <p:cNvSpPr/>
          <p:nvPr/>
        </p:nvSpPr>
        <p:spPr>
          <a:xfrm>
            <a:off x="6486786" y="2423178"/>
            <a:ext cx="3275215" cy="256032"/>
          </a:xfrm>
          <a:prstGeom prst="rect">
            <a:avLst/>
          </a:prstGeom>
          <a:noFill/>
          <a:ln w="57150">
            <a:solidFill>
              <a:srgbClr val="010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Synchronous robot movements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1FC061-7757-9E4C-176A-BEDAC52356E6}"/>
              </a:ext>
            </a:extLst>
          </p:cNvPr>
          <p:cNvSpPr/>
          <p:nvPr/>
        </p:nvSpPr>
        <p:spPr>
          <a:xfrm>
            <a:off x="6486786" y="2957031"/>
            <a:ext cx="3275215" cy="256032"/>
          </a:xfrm>
          <a:prstGeom prst="rect">
            <a:avLst/>
          </a:prstGeom>
          <a:noFill/>
          <a:ln w="5715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Ends conveyor synchronization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F520C66-44B0-D68D-552F-9E4625BE5B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17" b="38825"/>
          <a:stretch/>
        </p:blipFill>
        <p:spPr>
          <a:xfrm>
            <a:off x="5563507" y="3718384"/>
            <a:ext cx="5620534" cy="1766533"/>
          </a:xfrm>
          <a:prstGeom prst="rect">
            <a:avLst/>
          </a:prstGeom>
        </p:spPr>
      </p:pic>
      <p:sp>
        <p:nvSpPr>
          <p:cNvPr id="27" name="Left Brace 26">
            <a:extLst>
              <a:ext uri="{FF2B5EF4-FFF2-40B4-BE49-F238E27FC236}">
                <a16:creationId xmlns:a16="http://schemas.microsoft.com/office/drawing/2014/main" id="{BCFDE1D8-3BC3-89D2-8D8A-38DED13069FA}"/>
              </a:ext>
            </a:extLst>
          </p:cNvPr>
          <p:cNvSpPr/>
          <p:nvPr/>
        </p:nvSpPr>
        <p:spPr>
          <a:xfrm rot="16200000">
            <a:off x="7384049" y="4899465"/>
            <a:ext cx="581893" cy="1718811"/>
          </a:xfrm>
          <a:prstGeom prst="leftBrace">
            <a:avLst>
              <a:gd name="adj1" fmla="val 24206"/>
              <a:gd name="adj2" fmla="val 53224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95BD0A-35A4-B896-BB0D-65A5847E9836}"/>
              </a:ext>
            </a:extLst>
          </p:cNvPr>
          <p:cNvSpPr txBox="1"/>
          <p:nvPr/>
        </p:nvSpPr>
        <p:spPr>
          <a:xfrm>
            <a:off x="7422430" y="5990238"/>
            <a:ext cx="70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STP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9514320E-D233-B44C-3F99-11317E1E3350}"/>
              </a:ext>
            </a:extLst>
          </p:cNvPr>
          <p:cNvSpPr/>
          <p:nvPr/>
        </p:nvSpPr>
        <p:spPr>
          <a:xfrm rot="16200000">
            <a:off x="9015516" y="5006928"/>
            <a:ext cx="556788" cy="1528989"/>
          </a:xfrm>
          <a:prstGeom prst="leftBrace">
            <a:avLst>
              <a:gd name="adj1" fmla="val 33216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3FDCF3-36FA-AD3C-39FA-9DF7BB0E6277}"/>
              </a:ext>
            </a:extLst>
          </p:cNvPr>
          <p:cNvSpPr txBox="1"/>
          <p:nvPr/>
        </p:nvSpPr>
        <p:spPr>
          <a:xfrm>
            <a:off x="9023778" y="5990238"/>
            <a:ext cx="540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15E93986-E697-79D3-1C61-E4B5A33E3897}"/>
              </a:ext>
            </a:extLst>
          </p:cNvPr>
          <p:cNvSpPr/>
          <p:nvPr/>
        </p:nvSpPr>
        <p:spPr>
          <a:xfrm rot="16200000">
            <a:off x="7911580" y="4153730"/>
            <a:ext cx="279654" cy="2443805"/>
          </a:xfrm>
          <a:prstGeom prst="leftBrace">
            <a:avLst>
              <a:gd name="adj1" fmla="val 47966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E4CFB5-5572-3DE4-4D45-020E7D3363E9}"/>
              </a:ext>
            </a:extLst>
          </p:cNvPr>
          <p:cNvSpPr txBox="1"/>
          <p:nvPr/>
        </p:nvSpPr>
        <p:spPr>
          <a:xfrm>
            <a:off x="7714191" y="5443482"/>
            <a:ext cx="68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CTP</a:t>
            </a:r>
          </a:p>
        </p:txBody>
      </p:sp>
    </p:spTree>
    <p:extLst>
      <p:ext uri="{BB962C8B-B14F-4D97-AF65-F5344CB8AC3E}">
        <p14:creationId xmlns:p14="http://schemas.microsoft.com/office/powerpoint/2010/main" val="3227932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INSTRUCTIONS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1" y="954112"/>
            <a:ext cx="7494148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CVQUE Command (Available with Shift Functions)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Needed for applications where you are tracking more than one product at a time.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Moves to the next tracking element in the CV Shift Monitor list.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dirty="0"/>
              <a:t>Continuous Operation (Available on FS100 and YRC1000)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TRAP Tag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In addition to SYSTART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dirty="0"/>
              <a:t>Minimizes processing time required for if a workpiece’s conveyor position exceeds the STP and OL values and conveyor synchronization is not executed.</a:t>
            </a:r>
          </a:p>
          <a:p>
            <a:pPr marL="519112" lvl="3" indent="0">
              <a:buNone/>
            </a:pPr>
            <a:endParaRPr lang="en-US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In addition to SYMOVL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dirty="0"/>
              <a:t>Discontinues the conveyor synchronization in the event of an “overlimit” without alarming.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07B16A-CAF1-0CBF-FC29-4EC3B5921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149" y="3326288"/>
            <a:ext cx="3829050" cy="790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F6BE25-2538-5312-8113-346B83101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149" y="4406827"/>
            <a:ext cx="3829050" cy="18256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7383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INSTRUCTIONS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0" y="954112"/>
            <a:ext cx="10984599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CONT Tag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In addition to SYSTART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dirty="0"/>
              <a:t>Minimizes processing time between each conveyor synchronization cycle without interruption.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In addition to SYEND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dirty="0"/>
              <a:t>Minimizes processing time after each conveyor synchronization cycle by eliminating the need to reset the conveyor’s home position each time.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53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916DAD1-1257-4205-A5D0-D185E6DD0D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1143956"/>
            <a:ext cx="10741743" cy="35020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Single robot and workpieces are in consistent locations on conveyor.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Arial"/>
              </a:rPr>
              <a:t>Conveyor Synchronization (ERC or later)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Single robot and workpieces are in consistent locations on conveyor, but home position limit switch cannot be installed near robot.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Arial"/>
              </a:rPr>
              <a:t>Conveyor Synchronization with Shift Functions (DX100 or later)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Single robot but workpieces are not in consistent locations on conveyor.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Arial"/>
              </a:rPr>
              <a:t>Conveyor Synchronization with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MotoSight</a:t>
            </a:r>
            <a:r>
              <a:rPr lang="en-US" dirty="0">
                <a:solidFill>
                  <a:schemeClr val="tx1"/>
                </a:solidFill>
                <a:cs typeface="Arial"/>
              </a:rPr>
              <a:t> 2D (DX100 or later)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Arial"/>
                <a:hlinkClick r:id="rId2"/>
              </a:rPr>
              <a:t>https://knowledge.motoman.com/hc/en-us/articles/7135659410455-MotoSight-2D-with-Conveyor-Tracking-Setup-Guide</a:t>
            </a:r>
            <a:r>
              <a:rPr lang="en-US" dirty="0">
                <a:solidFill>
                  <a:schemeClr val="tx1"/>
                </a:solidFill>
                <a:cs typeface="Arial"/>
              </a:rPr>
              <a:t> 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Multiple robots with load sharing and pick/place patterns and MORE!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cs typeface="Arial"/>
              </a:rPr>
              <a:t>MotoPick</a:t>
            </a:r>
            <a:r>
              <a:rPr lang="en-US" dirty="0">
                <a:solidFill>
                  <a:schemeClr val="tx1"/>
                </a:solidFill>
                <a:cs typeface="Arial"/>
              </a:rPr>
              <a:t> 4.0 (FS100, YRC1000, YRC1000micro)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Arial"/>
                <a:hlinkClick r:id="rId3"/>
              </a:rPr>
              <a:t>https://knowledge.motoman.com/hc/en-us/sections/17328185212055-MotoPick</a:t>
            </a:r>
            <a:r>
              <a:rPr lang="en-US" dirty="0">
                <a:solidFill>
                  <a:schemeClr val="tx1"/>
                </a:solidFill>
                <a:cs typeface="Arial"/>
              </a:rPr>
              <a:t> </a:t>
            </a: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819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60BC6F-1422-4603-8956-C7864D1E0DCE}"/>
              </a:ext>
            </a:extLst>
          </p:cNvPr>
          <p:cNvSpPr txBox="1"/>
          <p:nvPr/>
        </p:nvSpPr>
        <p:spPr>
          <a:xfrm>
            <a:off x="3011010" y="4447713"/>
            <a:ext cx="6169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Support Hotline 937.847.3200</a:t>
            </a:r>
          </a:p>
        </p:txBody>
      </p:sp>
    </p:spTree>
    <p:extLst>
      <p:ext uri="{BB962C8B-B14F-4D97-AF65-F5344CB8AC3E}">
        <p14:creationId xmlns:p14="http://schemas.microsoft.com/office/powerpoint/2010/main" val="3729878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TRAINING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860CA-F22F-44EB-9F58-2DCD2A3E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313895"/>
            <a:ext cx="11220680" cy="45931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60375" lvl="1" indent="-285750">
              <a:buFont typeface="Courier New" panose="02070309020205020404" pitchFamily="49" charset="0"/>
              <a:buChar char="o"/>
            </a:pPr>
            <a:r>
              <a:rPr lang="en-US" dirty="0">
                <a:cs typeface="Arial"/>
              </a:rPr>
              <a:t>Introduction</a:t>
            </a:r>
          </a:p>
          <a:p>
            <a:pPr marL="460375" lvl="1" indent="-285750">
              <a:buFont typeface="Courier New" panose="02070309020205020404" pitchFamily="49" charset="0"/>
              <a:buChar char="o"/>
            </a:pPr>
            <a:r>
              <a:rPr lang="en-US" dirty="0">
                <a:cs typeface="Arial"/>
              </a:rPr>
              <a:t>Hardware Installation</a:t>
            </a:r>
          </a:p>
          <a:p>
            <a:pPr marL="460375" lvl="1" indent="-285750">
              <a:buFont typeface="Courier New" panose="02070309020205020404" pitchFamily="49" charset="0"/>
              <a:buChar char="o"/>
            </a:pPr>
            <a:r>
              <a:rPr lang="en-US" dirty="0">
                <a:cs typeface="Arial"/>
              </a:rPr>
              <a:t>Controller Setup</a:t>
            </a:r>
          </a:p>
          <a:p>
            <a:pPr marL="460375" lvl="1" indent="-285750">
              <a:buFont typeface="Courier New" panose="02070309020205020404" pitchFamily="49" charset="0"/>
              <a:buChar char="o"/>
            </a:pPr>
            <a:r>
              <a:rPr lang="en-US" dirty="0">
                <a:cs typeface="Arial"/>
              </a:rPr>
              <a:t>INFORM Job Commands</a:t>
            </a:r>
          </a:p>
          <a:p>
            <a:pPr marL="460375" lvl="1" indent="-285750">
              <a:buFont typeface="Courier New" panose="02070309020205020404" pitchFamily="49" charset="0"/>
              <a:buChar char="o"/>
            </a:pPr>
            <a:r>
              <a:rPr lang="en-US" dirty="0">
                <a:cs typeface="Arial"/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205282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714" y="2953760"/>
            <a:ext cx="6022571" cy="950479"/>
          </a:xfrm>
        </p:spPr>
        <p:txBody>
          <a:bodyPr/>
          <a:lstStyle/>
          <a:p>
            <a:pPr algn="ctr"/>
            <a:r>
              <a:rPr lang="en-US" sz="3600" dirty="0"/>
              <a:t>INTRODUCTION TO CONVEYOR TRACKING</a:t>
            </a:r>
          </a:p>
        </p:txBody>
      </p:sp>
    </p:spTree>
    <p:extLst>
      <p:ext uri="{BB962C8B-B14F-4D97-AF65-F5344CB8AC3E}">
        <p14:creationId xmlns:p14="http://schemas.microsoft.com/office/powerpoint/2010/main" val="2629919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CONVEYOR TRACKING?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916DAD1-1257-4205-A5D0-D185E6DD0D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1143956"/>
            <a:ext cx="9416474" cy="35020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Enables a robot to operate on an object that is continuously moving on a conveyor.</a:t>
            </a:r>
          </a:p>
          <a:p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We need to know two things for conveyor tracking to function: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cs typeface="Arial"/>
              </a:rPr>
              <a:t>Distance the conveyor has traveled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cs typeface="Arial"/>
              </a:rPr>
              <a:t>Direction of conveyor travel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Available on Yaskawa Motoman controllers ERC and later.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Relevant Knowledge Center Articles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cs typeface="Arial"/>
                <a:hlinkClick r:id="rId2"/>
              </a:rPr>
              <a:t>https://knowledge.motoman.com/hc/en-us/articles/</a:t>
            </a:r>
            <a:r>
              <a:rPr lang="en-US">
                <a:solidFill>
                  <a:schemeClr val="tx1"/>
                </a:solidFill>
                <a:cs typeface="Arial"/>
                <a:hlinkClick r:id="rId2"/>
              </a:rPr>
              <a:t>4408233115159-Conveyor-Tracking-Setup</a:t>
            </a:r>
            <a:r>
              <a:rPr lang="en-US">
                <a:solidFill>
                  <a:schemeClr val="tx1"/>
                </a:solidFill>
                <a:cs typeface="Arial"/>
              </a:rPr>
              <a:t> </a:t>
            </a: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9822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714" y="2953760"/>
            <a:ext cx="6022571" cy="950479"/>
          </a:xfrm>
        </p:spPr>
        <p:txBody>
          <a:bodyPr/>
          <a:lstStyle/>
          <a:p>
            <a:pPr algn="ctr"/>
            <a:r>
              <a:rPr lang="en-US" sz="3600" dirty="0"/>
              <a:t>HARDWARE INSTALLATION</a:t>
            </a:r>
          </a:p>
        </p:txBody>
      </p:sp>
    </p:spTree>
    <p:extLst>
      <p:ext uri="{BB962C8B-B14F-4D97-AF65-F5344CB8AC3E}">
        <p14:creationId xmlns:p14="http://schemas.microsoft.com/office/powerpoint/2010/main" val="343653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INSTALLATION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916DAD1-1257-4205-A5D0-D185E6DD0D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1143956"/>
            <a:ext cx="9416474" cy="35020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  <a:cs typeface="Arial"/>
              </a:rPr>
              <a:t>Encode</a:t>
            </a: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cs typeface="Arial"/>
              </a:rPr>
              <a:t>r</a:t>
            </a:r>
            <a:endParaRPr lang="en-US" b="0" i="0" dirty="0">
              <a:solidFill>
                <a:schemeClr val="tx1"/>
              </a:solidFill>
              <a:effectLst/>
              <a:latin typeface="Roboto" panose="02000000000000000000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cs typeface="Arial"/>
              </a:rPr>
              <a:t>Encoder Feedback Cable</a:t>
            </a:r>
            <a:r>
              <a:rPr lang="en-US" dirty="0">
                <a:solidFill>
                  <a:schemeClr val="tx1"/>
                </a:solidFill>
                <a:cs typeface="Arial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Batch Trigger Signal (photoelectric sensor, PLC, I/O,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Splitter (if more than one robot tracks on conveyor)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Conveyor Tracking Board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cs typeface="Arial"/>
              </a:rPr>
              <a:t>Boot into Maintenance Mode and select SYSTEM &gt; SETUP &gt; OPTION BOARD.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cs typeface="Arial"/>
              </a:rPr>
              <a:t>Set to “USED” and then Cycle Power.</a:t>
            </a:r>
          </a:p>
          <a:p>
            <a:pPr marL="633095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CF6C32-50DA-E661-A5AC-0CDA7288D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220" y="2894968"/>
            <a:ext cx="4473370" cy="339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60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714" y="2953760"/>
            <a:ext cx="6022571" cy="950479"/>
          </a:xfrm>
        </p:spPr>
        <p:txBody>
          <a:bodyPr/>
          <a:lstStyle/>
          <a:p>
            <a:pPr algn="ctr"/>
            <a:r>
              <a:rPr lang="en-US" sz="3600" dirty="0"/>
              <a:t>CONTROLLER SETUP</a:t>
            </a:r>
          </a:p>
        </p:txBody>
      </p:sp>
    </p:spTree>
    <p:extLst>
      <p:ext uri="{BB962C8B-B14F-4D97-AF65-F5344CB8AC3E}">
        <p14:creationId xmlns:p14="http://schemas.microsoft.com/office/powerpoint/2010/main" val="1633721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860CA-F22F-44EB-9F58-2DCD2A3E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002" y="954112"/>
            <a:ext cx="4170844" cy="45931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924616"/>
            <a:ext cx="3738225" cy="442069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823156-F3DA-DDF5-1139-4DD0C53F1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532" y="1366685"/>
            <a:ext cx="4389500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9986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ue_Logo and Divi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73C42BCC08474BAE0D3460543F6ED6" ma:contentTypeVersion="7" ma:contentTypeDescription="Create a new document." ma:contentTypeScope="" ma:versionID="fb2913f1d42dddf9f8c82c4214f799d3">
  <xsd:schema xmlns:xsd="http://www.w3.org/2001/XMLSchema" xmlns:xs="http://www.w3.org/2001/XMLSchema" xmlns:p="http://schemas.microsoft.com/office/2006/metadata/properties" xmlns:ns2="17a93edc-5cec-4ced-9fbd-c0a41bc5cb18" xmlns:ns3="2fbfadd9-4808-4979-b6fc-1e95402231fe" targetNamespace="http://schemas.microsoft.com/office/2006/metadata/properties" ma:root="true" ma:fieldsID="5e51bc7bf50ab15ae7e9a504467cb1a0" ns2:_="" ns3:_="">
    <xsd:import namespace="17a93edc-5cec-4ced-9fbd-c0a41bc5cb18"/>
    <xsd:import namespace="2fbfadd9-4808-4979-b6fc-1e95402231f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a93edc-5cec-4ced-9fbd-c0a41bc5cb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bfadd9-4808-4979-b6fc-1e95402231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103A28-290B-4BC3-A6A4-D0D4462FB438}">
  <ds:schemaRefs>
    <ds:schemaRef ds:uri="17a93edc-5cec-4ced-9fbd-c0a41bc5cb18"/>
    <ds:schemaRef ds:uri="2fbfadd9-4808-4979-b6fc-1e95402231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22841AC-244E-48CF-8709-76207FBD61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2E394A-8918-4882-8409-DD2165D70FB6}">
  <ds:schemaRefs>
    <ds:schemaRef ds:uri="17a93edc-5cec-4ced-9fbd-c0a41bc5cb18"/>
    <ds:schemaRef ds:uri="2fbfadd9-4808-4979-b6fc-1e95402231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10457</TotalTime>
  <Words>760</Words>
  <Application>Microsoft Office PowerPoint</Application>
  <PresentationFormat>Widescreen</PresentationFormat>
  <Paragraphs>167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 Black</vt:lpstr>
      <vt:lpstr>Courier New</vt:lpstr>
      <vt:lpstr>Wingdings</vt:lpstr>
      <vt:lpstr>Calibri</vt:lpstr>
      <vt:lpstr>Arial</vt:lpstr>
      <vt:lpstr>Roboto</vt:lpstr>
      <vt:lpstr>Title Master</vt:lpstr>
      <vt:lpstr>Content Master</vt:lpstr>
      <vt:lpstr>Blue_Logo and Dividers</vt:lpstr>
      <vt:lpstr>PowerPoint Presentation</vt:lpstr>
      <vt:lpstr>CONVEYOR TRACKING TRAINING </vt:lpstr>
      <vt:lpstr>TRAINING SCHEDULE</vt:lpstr>
      <vt:lpstr>INTRODUCTION TO CONVEYOR TRACKING</vt:lpstr>
      <vt:lpstr>WHAT IS CONVEYOR TRACKING?</vt:lpstr>
      <vt:lpstr>HARDWARE INSTALLATION</vt:lpstr>
      <vt:lpstr>HARDWARE INSTALLATION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INFORM JOB COMMANDS</vt:lpstr>
      <vt:lpstr>ROBOT JOB EXAMPLE</vt:lpstr>
      <vt:lpstr>OTHER INSTRUCTIONS</vt:lpstr>
      <vt:lpstr>OTHER INSTRUCTIONS</vt:lpstr>
      <vt:lpstr>APPLICATIONS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Blohowiak</dc:creator>
  <cp:lastModifiedBy>Mikayla Wear</cp:lastModifiedBy>
  <cp:revision>6</cp:revision>
  <dcterms:created xsi:type="dcterms:W3CDTF">2020-10-09T11:49:34Z</dcterms:created>
  <dcterms:modified xsi:type="dcterms:W3CDTF">2025-09-08T19:00:28Z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0x0101008473C42BCC08474BAE0D3460543F6ED6</vt:lpwstr>
  </property>
</Properties>
</file>